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7918" autoAdjust="0"/>
  </p:normalViewPr>
  <p:slideViewPr>
    <p:cSldViewPr>
      <p:cViewPr varScale="1">
        <p:scale>
          <a:sx n="48" d="100"/>
          <a:sy n="48" d="100"/>
        </p:scale>
        <p:origin x="-9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5CD2F1-97B8-48E3-82D8-D2CF02C266B8}" type="datetimeFigureOut">
              <a:rPr lang="en-US" smtClean="0"/>
              <a:pPr/>
              <a:t>04/20/2011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2BC371-BB26-4A78-9B1F-FE87DC6772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5468F-5DBB-4BF8-9D11-6C0CCFB966F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5468F-5DBB-4BF8-9D11-6C0CCFB966F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7E02D-3FAE-41C2-8B56-FDDA0507EB32}" type="datetimeFigureOut">
              <a:rPr lang="en-US" smtClean="0"/>
              <a:pPr/>
              <a:t>04/20/2011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9431-0FA9-4757-9F05-6DE343DFDD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7E02D-3FAE-41C2-8B56-FDDA0507EB32}" type="datetimeFigureOut">
              <a:rPr lang="en-US" smtClean="0"/>
              <a:pPr/>
              <a:t>04/20/2011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9431-0FA9-4757-9F05-6DE343DFDD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7E02D-3FAE-41C2-8B56-FDDA0507EB32}" type="datetimeFigureOut">
              <a:rPr lang="en-US" smtClean="0"/>
              <a:pPr/>
              <a:t>04/20/2011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9431-0FA9-4757-9F05-6DE343DFDD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7E02D-3FAE-41C2-8B56-FDDA0507EB32}" type="datetimeFigureOut">
              <a:rPr lang="en-US" smtClean="0"/>
              <a:pPr/>
              <a:t>04/20/2011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9431-0FA9-4757-9F05-6DE343DFDD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7E02D-3FAE-41C2-8B56-FDDA0507EB32}" type="datetimeFigureOut">
              <a:rPr lang="en-US" smtClean="0"/>
              <a:pPr/>
              <a:t>04/20/2011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9431-0FA9-4757-9F05-6DE343DFDD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7E02D-3FAE-41C2-8B56-FDDA0507EB32}" type="datetimeFigureOut">
              <a:rPr lang="en-US" smtClean="0"/>
              <a:pPr/>
              <a:t>04/20/2011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9431-0FA9-4757-9F05-6DE343DFDD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7E02D-3FAE-41C2-8B56-FDDA0507EB32}" type="datetimeFigureOut">
              <a:rPr lang="en-US" smtClean="0"/>
              <a:pPr/>
              <a:t>04/20/2011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9431-0FA9-4757-9F05-6DE343DFDD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7E02D-3FAE-41C2-8B56-FDDA0507EB32}" type="datetimeFigureOut">
              <a:rPr lang="en-US" smtClean="0"/>
              <a:pPr/>
              <a:t>04/20/2011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9431-0FA9-4757-9F05-6DE343DFDD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7E02D-3FAE-41C2-8B56-FDDA0507EB32}" type="datetimeFigureOut">
              <a:rPr lang="en-US" smtClean="0"/>
              <a:pPr/>
              <a:t>04/20/2011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9431-0FA9-4757-9F05-6DE343DFDD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7E02D-3FAE-41C2-8B56-FDDA0507EB32}" type="datetimeFigureOut">
              <a:rPr lang="en-US" smtClean="0"/>
              <a:pPr/>
              <a:t>04/20/2011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9431-0FA9-4757-9F05-6DE343DFDD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7E02D-3FAE-41C2-8B56-FDDA0507EB32}" type="datetimeFigureOut">
              <a:rPr lang="en-US" smtClean="0"/>
              <a:pPr/>
              <a:t>04/20/2011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9431-0FA9-4757-9F05-6DE343DFDD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7E02D-3FAE-41C2-8B56-FDDA0507EB32}" type="datetimeFigureOut">
              <a:rPr lang="en-US" smtClean="0"/>
              <a:pPr/>
              <a:t>04/20/2011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A9431-0FA9-4757-9F05-6DE343DFDD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177" t="1515" r="3513"/>
          <a:stretch>
            <a:fillRect/>
          </a:stretch>
        </p:blipFill>
        <p:spPr bwMode="auto">
          <a:xfrm>
            <a:off x="1740725" y="1059875"/>
            <a:ext cx="5792372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143000"/>
            <a:ext cx="5593329" cy="434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990600"/>
            <a:ext cx="6257732" cy="4759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295400"/>
            <a:ext cx="2541570" cy="335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524000"/>
            <a:ext cx="3233960" cy="265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533400"/>
            <a:ext cx="748997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429000"/>
            <a:ext cx="43053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914400"/>
            <a:ext cx="405765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438400"/>
            <a:ext cx="3308174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2362200"/>
            <a:ext cx="2895600" cy="1879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295400"/>
            <a:ext cx="571018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90800" y="6858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Repeat PET 5 months after initial PET.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</Words>
  <Application>Microsoft Office PowerPoint</Application>
  <PresentationFormat>On-screen Show (4:3)</PresentationFormat>
  <Paragraphs>3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Washington University School of Medicine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akanta01</dc:creator>
  <cp:lastModifiedBy>akanta01</cp:lastModifiedBy>
  <cp:revision>2</cp:revision>
  <dcterms:created xsi:type="dcterms:W3CDTF">2011-04-20T19:15:47Z</dcterms:created>
  <dcterms:modified xsi:type="dcterms:W3CDTF">2011-04-20T20:42:00Z</dcterms:modified>
</cp:coreProperties>
</file>