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4" r:id="rId2"/>
    <p:sldId id="265" r:id="rId3"/>
    <p:sldId id="266" r:id="rId4"/>
    <p:sldId id="26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109" autoAdjust="0"/>
  </p:normalViewPr>
  <p:slideViewPr>
    <p:cSldViewPr>
      <p:cViewPr varScale="1">
        <p:scale>
          <a:sx n="93" d="100"/>
          <a:sy n="93" d="100"/>
        </p:scale>
        <p:origin x="-5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ED4D8-F723-4544-B803-C09878894A12}" type="datetimeFigureOut">
              <a:rPr lang="en-US" smtClean="0"/>
              <a:pPr/>
              <a:t>02/18/2011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19DB2-031B-4277-89E8-BED7300C3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5727D-91AB-455B-8AF1-12F922ACE8D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E1AF-3F1B-4427-9EE9-088AE1FCA9D1}" type="datetimeFigureOut">
              <a:rPr lang="en-US" smtClean="0"/>
              <a:pPr/>
              <a:t>02/18/2011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1FE4-41CB-4193-825A-FEDB00653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E1AF-3F1B-4427-9EE9-088AE1FCA9D1}" type="datetimeFigureOut">
              <a:rPr lang="en-US" smtClean="0"/>
              <a:pPr/>
              <a:t>02/18/2011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1FE4-41CB-4193-825A-FEDB00653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E1AF-3F1B-4427-9EE9-088AE1FCA9D1}" type="datetimeFigureOut">
              <a:rPr lang="en-US" smtClean="0"/>
              <a:pPr/>
              <a:t>02/18/2011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1FE4-41CB-4193-825A-FEDB00653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E1AF-3F1B-4427-9EE9-088AE1FCA9D1}" type="datetimeFigureOut">
              <a:rPr lang="en-US" smtClean="0"/>
              <a:pPr/>
              <a:t>02/18/2011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1FE4-41CB-4193-825A-FEDB00653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E1AF-3F1B-4427-9EE9-088AE1FCA9D1}" type="datetimeFigureOut">
              <a:rPr lang="en-US" smtClean="0"/>
              <a:pPr/>
              <a:t>02/18/2011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1FE4-41CB-4193-825A-FEDB00653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E1AF-3F1B-4427-9EE9-088AE1FCA9D1}" type="datetimeFigureOut">
              <a:rPr lang="en-US" smtClean="0"/>
              <a:pPr/>
              <a:t>02/18/2011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1FE4-41CB-4193-825A-FEDB00653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E1AF-3F1B-4427-9EE9-088AE1FCA9D1}" type="datetimeFigureOut">
              <a:rPr lang="en-US" smtClean="0"/>
              <a:pPr/>
              <a:t>02/18/2011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1FE4-41CB-4193-825A-FEDB00653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E1AF-3F1B-4427-9EE9-088AE1FCA9D1}" type="datetimeFigureOut">
              <a:rPr lang="en-US" smtClean="0"/>
              <a:pPr/>
              <a:t>02/18/2011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1FE4-41CB-4193-825A-FEDB00653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E1AF-3F1B-4427-9EE9-088AE1FCA9D1}" type="datetimeFigureOut">
              <a:rPr lang="en-US" smtClean="0"/>
              <a:pPr/>
              <a:t>02/18/2011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1FE4-41CB-4193-825A-FEDB00653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E1AF-3F1B-4427-9EE9-088AE1FCA9D1}" type="datetimeFigureOut">
              <a:rPr lang="en-US" smtClean="0"/>
              <a:pPr/>
              <a:t>02/18/2011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1FE4-41CB-4193-825A-FEDB00653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E1AF-3F1B-4427-9EE9-088AE1FCA9D1}" type="datetimeFigureOut">
              <a:rPr lang="en-US" smtClean="0"/>
              <a:pPr/>
              <a:t>02/18/2011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1FE4-41CB-4193-825A-FEDB00653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7E1AF-3F1B-4427-9EE9-088AE1FCA9D1}" type="datetimeFigureOut">
              <a:rPr lang="en-US" smtClean="0"/>
              <a:pPr/>
              <a:t>02/18/2011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E1FE4-41CB-4193-825A-FEDB00653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rad-fs1.rad.wustl.edu\common\nucmed\PET-CT\Archana%20B\browningnancypancreaticwithscmet.av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rowningnancypancreaticwithscmet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86100" y="1928813"/>
            <a:ext cx="2971800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09600"/>
            <a:ext cx="7356492" cy="569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657600" y="2286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11.04.2010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71438"/>
            <a:ext cx="8894763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545" r="50368"/>
          <a:stretch>
            <a:fillRect/>
          </a:stretch>
        </p:blipFill>
        <p:spPr bwMode="auto">
          <a:xfrm>
            <a:off x="2743200" y="1905000"/>
            <a:ext cx="3962400" cy="322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</Words>
  <Application>Microsoft Office PowerPoint</Application>
  <PresentationFormat>On-screen Show (4:3)</PresentationFormat>
  <Paragraphs>2</Paragraphs>
  <Slides>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Washington University School of Medicine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akanta01</dc:creator>
  <cp:lastModifiedBy>akanta01</cp:lastModifiedBy>
  <cp:revision>3</cp:revision>
  <dcterms:created xsi:type="dcterms:W3CDTF">2011-02-18T22:04:51Z</dcterms:created>
  <dcterms:modified xsi:type="dcterms:W3CDTF">2011-02-18T23:02:38Z</dcterms:modified>
</cp:coreProperties>
</file>