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3CB19-1CAA-49D7-AAA2-56B8CCD343C8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141AC-ED06-458A-AFA1-8FE2FFFCC7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T1 </a:t>
            </a:r>
            <a:r>
              <a:rPr lang="en-US" dirty="0" err="1" smtClean="0"/>
              <a:t>iso</a:t>
            </a:r>
            <a:r>
              <a:rPr lang="en-US" dirty="0" smtClean="0"/>
              <a:t>, T2 hypo, with drop out on in-phase</a:t>
            </a:r>
            <a:r>
              <a:rPr lang="en-US" baseline="0" dirty="0" smtClean="0"/>
              <a:t>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7DC9-EF37-42C5-A61A-01ED62A9D7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6FC3-8927-47CF-8569-072556AB4654}" type="datetimeFigureOut">
              <a:rPr lang="en-US" smtClean="0"/>
              <a:t>04/20/2011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18EC2-47F7-42FF-9E2A-4E031BA2A3D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rad-fs1.rad.wustl.edu\mallinckrodt\Nuclear%20Medicine%20Followup\04-01-2011%20NM%20FU%20Conference\RLfollowup\burgess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urges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1" y="1531572"/>
            <a:ext cx="4671904" cy="4716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378438" cy="49227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r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850" y="1784350"/>
            <a:ext cx="59055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762000"/>
            <a:ext cx="3048000" cy="2233283"/>
          </a:xfrm>
          <a:prstGeom prst="rect">
            <a:avLst/>
          </a:prstGeom>
        </p:spPr>
      </p:pic>
      <p:pic>
        <p:nvPicPr>
          <p:cNvPr id="3" name="Content Placeholder 5" descr="s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761999"/>
            <a:ext cx="3026741" cy="2224703"/>
          </a:xfrm>
          <a:prstGeom prst="rect">
            <a:avLst/>
          </a:prstGeom>
        </p:spPr>
      </p:pic>
      <p:pic>
        <p:nvPicPr>
          <p:cNvPr id="4" name="Content Placeholder 6" descr="ss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200400"/>
            <a:ext cx="3075838" cy="2252818"/>
          </a:xfrm>
          <a:prstGeom prst="rect">
            <a:avLst/>
          </a:prstGeom>
        </p:spPr>
      </p:pic>
      <p:pic>
        <p:nvPicPr>
          <p:cNvPr id="5" name="Content Placeholder 7" descr="ss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19672" cy="22013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s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743200" cy="2009955"/>
          </a:xfrm>
        </p:spPr>
      </p:pic>
      <p:pic>
        <p:nvPicPr>
          <p:cNvPr id="6" name="Content Placeholder 5" descr="ss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74118" y="4419599"/>
            <a:ext cx="3317481" cy="2438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3/24/11</a:t>
            </a:r>
            <a:endParaRPr lang="en-US" dirty="0"/>
          </a:p>
        </p:txBody>
      </p:sp>
      <p:pic>
        <p:nvPicPr>
          <p:cNvPr id="7" name="Content Placeholder 6" descr="ss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993828" cy="3657600"/>
          </a:xfrm>
        </p:spPr>
      </p:pic>
      <p:pic>
        <p:nvPicPr>
          <p:cNvPr id="8" name="Content Placeholder 7" descr="ss4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3302855"/>
            <a:ext cx="4876800" cy="3555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bd 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3000"/>
            <a:ext cx="4028524" cy="3062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Abdomen 3/22/11</a:t>
            </a:r>
            <a:endParaRPr lang="en-US" dirty="0"/>
          </a:p>
        </p:txBody>
      </p:sp>
      <p:pic>
        <p:nvPicPr>
          <p:cNvPr id="6" name="Content Placeholder 5" descr="in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3880668"/>
            <a:ext cx="4038600" cy="2977332"/>
          </a:xfrm>
        </p:spPr>
      </p:pic>
      <p:pic>
        <p:nvPicPr>
          <p:cNvPr id="7" name="Content Placeholder 6" descr="opp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3917509"/>
            <a:ext cx="4038600" cy="2940491"/>
          </a:xfrm>
        </p:spPr>
      </p:pic>
      <p:pic>
        <p:nvPicPr>
          <p:cNvPr id="9" name="Picture 8" descr="post 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066800"/>
            <a:ext cx="3957133" cy="298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Abdomen 3/22/11</a:t>
            </a:r>
            <a:endParaRPr lang="en-US" dirty="0"/>
          </a:p>
        </p:txBody>
      </p:sp>
      <p:pic>
        <p:nvPicPr>
          <p:cNvPr id="4" name="Content Placeholder 3" descr="pelv i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475018" cy="2895600"/>
          </a:xfrm>
        </p:spPr>
      </p:pic>
      <p:pic>
        <p:nvPicPr>
          <p:cNvPr id="6" name="Content Placeholder 5" descr="pelv opp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295400"/>
            <a:ext cx="4551620" cy="3048000"/>
          </a:xfrm>
        </p:spPr>
      </p:pic>
      <p:pic>
        <p:nvPicPr>
          <p:cNvPr id="7" name="Picture 6" descr="pelv 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785305"/>
            <a:ext cx="4953000" cy="3072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On-screen Show (4:3)</PresentationFormat>
  <Paragraphs>5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3/24/11</vt:lpstr>
      <vt:lpstr>MR Abdomen 3/22/11</vt:lpstr>
      <vt:lpstr>MR Abdomen 3/22/11</vt:lpstr>
    </vt:vector>
  </TitlesOfParts>
  <Company>Washington University School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akanta01</dc:creator>
  <cp:lastModifiedBy>akanta01</cp:lastModifiedBy>
  <cp:revision>1</cp:revision>
  <dcterms:created xsi:type="dcterms:W3CDTF">2011-04-20T17:39:16Z</dcterms:created>
  <dcterms:modified xsi:type="dcterms:W3CDTF">2011-04-20T17:42:41Z</dcterms:modified>
</cp:coreProperties>
</file>