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03" autoAdjust="0"/>
  </p:normalViewPr>
  <p:slideViewPr>
    <p:cSldViewPr>
      <p:cViewPr varScale="1">
        <p:scale>
          <a:sx n="76" d="100"/>
          <a:sy n="76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2D8A-24AC-4AA6-9DBE-EC8364463DE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6A169-CA1F-4541-A55F-39A7D40E5C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70B8-6857-4451-A438-C0C10B7380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0A6F-4698-45AA-AC32-F5131BEB861A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779E-DF20-417B-BB32-91946C3788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09538"/>
            <a:ext cx="8847137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535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0" y="685800"/>
            <a:ext cx="345524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3634468" cy="57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96797" y="1600200"/>
            <a:ext cx="2159406" cy="4525963"/>
          </a:xfrm>
        </p:spPr>
      </p:pic>
      <p:pic>
        <p:nvPicPr>
          <p:cNvPr id="8" name="Content Placeholder 7" descr="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3093" y="1600200"/>
            <a:ext cx="220881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On-screen Show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Washington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akanta01</dc:creator>
  <cp:lastModifiedBy>akanta01</cp:lastModifiedBy>
  <cp:revision>5</cp:revision>
  <dcterms:created xsi:type="dcterms:W3CDTF">2011-03-03T18:46:13Z</dcterms:created>
  <dcterms:modified xsi:type="dcterms:W3CDTF">2011-03-03T19:33:22Z</dcterms:modified>
</cp:coreProperties>
</file>