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BC3-3204-408D-AC38-28B085CD6154}" type="datetimeFigureOut">
              <a:rPr lang="en-US" smtClean="0"/>
              <a:t>02/21/2011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C17C-61F1-4294-A5C7-0A5FCA7C8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BC3-3204-408D-AC38-28B085CD6154}" type="datetimeFigureOut">
              <a:rPr lang="en-US" smtClean="0"/>
              <a:t>02/21/2011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C17C-61F1-4294-A5C7-0A5FCA7C8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BC3-3204-408D-AC38-28B085CD6154}" type="datetimeFigureOut">
              <a:rPr lang="en-US" smtClean="0"/>
              <a:t>02/21/2011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C17C-61F1-4294-A5C7-0A5FCA7C8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BC3-3204-408D-AC38-28B085CD6154}" type="datetimeFigureOut">
              <a:rPr lang="en-US" smtClean="0"/>
              <a:t>02/21/2011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C17C-61F1-4294-A5C7-0A5FCA7C8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BC3-3204-408D-AC38-28B085CD6154}" type="datetimeFigureOut">
              <a:rPr lang="en-US" smtClean="0"/>
              <a:t>02/21/2011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C17C-61F1-4294-A5C7-0A5FCA7C8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BC3-3204-408D-AC38-28B085CD6154}" type="datetimeFigureOut">
              <a:rPr lang="en-US" smtClean="0"/>
              <a:t>02/21/2011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C17C-61F1-4294-A5C7-0A5FCA7C8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BC3-3204-408D-AC38-28B085CD6154}" type="datetimeFigureOut">
              <a:rPr lang="en-US" smtClean="0"/>
              <a:t>02/21/2011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C17C-61F1-4294-A5C7-0A5FCA7C8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BC3-3204-408D-AC38-28B085CD6154}" type="datetimeFigureOut">
              <a:rPr lang="en-US" smtClean="0"/>
              <a:t>02/21/2011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C17C-61F1-4294-A5C7-0A5FCA7C8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BC3-3204-408D-AC38-28B085CD6154}" type="datetimeFigureOut">
              <a:rPr lang="en-US" smtClean="0"/>
              <a:t>02/21/2011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C17C-61F1-4294-A5C7-0A5FCA7C8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BC3-3204-408D-AC38-28B085CD6154}" type="datetimeFigureOut">
              <a:rPr lang="en-US" smtClean="0"/>
              <a:t>02/21/2011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C17C-61F1-4294-A5C7-0A5FCA7C8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BC3-3204-408D-AC38-28B085CD6154}" type="datetimeFigureOut">
              <a:rPr lang="en-US" smtClean="0"/>
              <a:t>02/21/2011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C17C-61F1-4294-A5C7-0A5FCA7C8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A9BC3-3204-408D-AC38-28B085CD6154}" type="datetimeFigureOut">
              <a:rPr lang="en-US" smtClean="0"/>
              <a:t>02/21/2011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8C17C-61F1-4294-A5C7-0A5FCA7C8A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703" t="23727" r="74074" b="23837"/>
          <a:stretch>
            <a:fillRect/>
          </a:stretch>
        </p:blipFill>
        <p:spPr>
          <a:xfrm>
            <a:off x="1295400" y="457200"/>
            <a:ext cx="5943600" cy="560969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630" t="22922" r="60185" b="8949"/>
          <a:stretch>
            <a:fillRect/>
          </a:stretch>
        </p:blipFill>
        <p:spPr>
          <a:xfrm>
            <a:off x="990600" y="609600"/>
            <a:ext cx="6781800" cy="5252571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703" t="25237" r="60185" b="9949"/>
          <a:stretch>
            <a:fillRect/>
          </a:stretch>
        </p:blipFill>
        <p:spPr>
          <a:xfrm>
            <a:off x="533400" y="533400"/>
            <a:ext cx="8153400" cy="585311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/>
          </p:cNvPicPr>
          <p:nvPr/>
        </p:nvPicPr>
        <p:blipFill>
          <a:blip r:embed="rId2" cstate="print"/>
          <a:srcRect l="2777" t="20204" r="3703" b="9085"/>
          <a:stretch>
            <a:fillRect/>
          </a:stretch>
        </p:blipFill>
        <p:spPr>
          <a:xfrm>
            <a:off x="228600" y="1371600"/>
            <a:ext cx="8382000" cy="434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Washington University School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akanta01</dc:creator>
  <cp:lastModifiedBy>akanta01</cp:lastModifiedBy>
  <cp:revision>2</cp:revision>
  <dcterms:created xsi:type="dcterms:W3CDTF">2011-02-21T22:50:55Z</dcterms:created>
  <dcterms:modified xsi:type="dcterms:W3CDTF">2011-02-21T22:52:24Z</dcterms:modified>
</cp:coreProperties>
</file>